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b8f02ef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b8f02ef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b8f02ef7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b8f02ef7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b8f02ef7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b8f02ef7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b8f02ef7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b8f02ef7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b8f02ef7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b8f02ef7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b8f02ef7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b8f02ef7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b8f02ef7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b8f02ef7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b8f02ef7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b8f02ef7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b8f02ef7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b8f02ef7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b8f02ef7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b8f02ef7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325" y="428800"/>
            <a:ext cx="7918900" cy="40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Adults in school might start to to talk to you about what you can do to change Zones - these activities are called your toolkit.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675" y="2017101"/>
            <a:ext cx="4850400" cy="31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Zones of Regulation?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They’re a bit like the traffic lights that you are using at moment.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help us to: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Tell people how we feel when we don’t have the words for our emotions;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Help us to understand how much energy we should have in a given situation;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Help us to find ways to change how much energy we have: so we might feel more or less fizzy and energetic. </a:t>
            </a:r>
            <a:endParaRPr sz="18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750" y="3498825"/>
            <a:ext cx="330365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6" y="3710250"/>
            <a:ext cx="1531600" cy="12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4600" y="3498825"/>
            <a:ext cx="1476375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The Zones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See if you can guess what the four zones might be?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Clue: think of your traffic light system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302" y="2014424"/>
            <a:ext cx="3939575" cy="26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Blue Zone</a:t>
            </a:r>
            <a:endParaRPr>
              <a:solidFill>
                <a:srgbClr val="1155CC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52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Your body is running slow.</a:t>
            </a:r>
            <a:endParaRPr sz="252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52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don’t have much energy. </a:t>
            </a:r>
            <a:endParaRPr sz="252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252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You might feel tired, sick, sad, bored or relaxed.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350" y="207150"/>
            <a:ext cx="18859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863" y="3101063"/>
            <a:ext cx="28289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531950" y="2685900"/>
            <a:ext cx="5036100" cy="17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It’s good to be blue when:</a:t>
            </a:r>
            <a:endParaRPr sz="24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You’re going to bed;</a:t>
            </a:r>
            <a:endParaRPr sz="24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Reading a book;</a:t>
            </a:r>
            <a:endParaRPr sz="24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Having a bath. </a:t>
            </a:r>
            <a:endParaRPr sz="240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Green Zone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862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520"/>
              <a:buFont typeface="Calibri"/>
              <a:buChar char="●"/>
            </a:pPr>
            <a:r>
              <a:rPr lang="en" sz="252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Like a green light, you are “good to go.”  </a:t>
            </a:r>
            <a:endParaRPr sz="252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862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20"/>
              <a:buFont typeface="Calibri"/>
              <a:buChar char="●"/>
            </a:pPr>
            <a:r>
              <a:rPr lang="en" sz="252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You body may feel happy, calm and focused. </a:t>
            </a:r>
            <a:endParaRPr sz="252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2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2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750" y="116951"/>
            <a:ext cx="2268000" cy="22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238" y="3020600"/>
            <a:ext cx="23907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403875" y="2457600"/>
            <a:ext cx="6218100" cy="20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862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520"/>
              <a:buFont typeface="Calibri"/>
              <a:buChar char="●"/>
            </a:pPr>
            <a:r>
              <a:rPr lang="en" sz="252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It’s good to be green when: </a:t>
            </a:r>
            <a:endParaRPr sz="252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8619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20"/>
              <a:buFont typeface="Calibri"/>
              <a:buChar char="○"/>
            </a:pPr>
            <a:r>
              <a:rPr lang="en" sz="252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You’re doing your learning;</a:t>
            </a:r>
            <a:endParaRPr sz="252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8619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20"/>
              <a:buFont typeface="Calibri"/>
              <a:buChar char="○"/>
            </a:pPr>
            <a:r>
              <a:rPr lang="en" sz="252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Eating your tea;</a:t>
            </a:r>
            <a:endParaRPr sz="252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8619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520"/>
              <a:buFont typeface="Calibri"/>
              <a:buChar char="○"/>
            </a:pPr>
            <a:r>
              <a:rPr lang="en" sz="252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Chatting with your friends.</a:t>
            </a:r>
            <a:endParaRPr sz="252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l="-8710" r="8710"/>
          <a:stretch/>
        </p:blipFill>
        <p:spPr>
          <a:xfrm>
            <a:off x="6526488" y="130300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Yellow Zone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252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You’re body is on high alert and feels fizzy.</a:t>
            </a:r>
            <a:endParaRPr sz="252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252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You might feel frustrated, anxious, worried, silly or surprised.  </a:t>
            </a:r>
            <a:endParaRPr sz="252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D966"/>
              </a:buClr>
              <a:buSzPts val="1800"/>
              <a:buChar char="●"/>
            </a:pPr>
            <a:r>
              <a:rPr lang="en" sz="252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Use caution when you are in this zone. </a:t>
            </a:r>
            <a:endParaRPr sz="2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87350"/>
            <a:ext cx="1857375" cy="21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847050" y="2847050"/>
            <a:ext cx="5640300" cy="1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It’s good to be yellow when:</a:t>
            </a:r>
            <a:endParaRPr sz="24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You’re playing sport;</a:t>
            </a:r>
            <a:endParaRPr sz="24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It’s break time;</a:t>
            </a:r>
            <a:endParaRPr sz="24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400"/>
              <a:buFont typeface="Calibri"/>
              <a:buChar char="○"/>
            </a:pPr>
            <a:r>
              <a:rPr lang="en" sz="24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You’re getting ready to do an exam.</a:t>
            </a:r>
            <a:endParaRPr sz="24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788" y="135713"/>
            <a:ext cx="17811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Red Zone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sz="252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might feel anger, shouting and over elation.  </a:t>
            </a:r>
            <a:endParaRPr sz="252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sz="252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might be out of control. </a:t>
            </a:r>
            <a:endParaRPr sz="252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 sz="252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You’ll have trouble making good decisions and </a:t>
            </a:r>
            <a:endParaRPr sz="252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52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should STOP!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3054413"/>
            <a:ext cx="231457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3411100" y="2766475"/>
            <a:ext cx="5277900" cy="21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Sometimes we all feel in the red zone and that’s okay but we need to try to get back to green. 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 could take deep breaths, or go for a walk. 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 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use the Zones to tell adults in school how you feel.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Adults in school will talk about Zones when referring to learning activities and to ask you how you are feeling/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worry if you can’t remember what each Zone means, there will be visuals to help you to remember and to help you tell people about your Zone.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875" y="3464800"/>
            <a:ext cx="8079526" cy="182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Might Start To See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5200" y="1450375"/>
            <a:ext cx="4787875" cy="35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07600"/>
            <a:ext cx="3153100" cy="35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On-screen Show (16:9)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PowerPoint Presentation</vt:lpstr>
      <vt:lpstr>What Are Zones of Regulation?</vt:lpstr>
      <vt:lpstr>Guess The Zones</vt:lpstr>
      <vt:lpstr>Blue Zone</vt:lpstr>
      <vt:lpstr>Green Zone</vt:lpstr>
      <vt:lpstr>Yellow Zone</vt:lpstr>
      <vt:lpstr>Red Zone</vt:lpstr>
      <vt:lpstr>What Next? </vt:lpstr>
      <vt:lpstr>You Might Start To See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Head</cp:lastModifiedBy>
  <cp:revision>1</cp:revision>
  <dcterms:modified xsi:type="dcterms:W3CDTF">2021-01-07T14:43:32Z</dcterms:modified>
</cp:coreProperties>
</file>